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B08AE3-A214-48B7-8912-9B8C5A77D7C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2A2C11-9E7B-42B2-99C2-D8A5EC048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Осторожно: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буллинг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3225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733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6632"/>
            <a:ext cx="8316416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Что должны сделать Катины родители, классный руководитель, педагог социальный, педагог-психолог, директор школы в данной ситуации?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15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7175351" cy="4664809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Кого еще можно попросить помочь в данной ситуации? Можно ли обраться в органы милиции?</a:t>
            </a:r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21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4376777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Что будет, если в ситуацию не вмешаться? Сделайте прогноз последствий для каждого участника </a:t>
            </a:r>
            <a:r>
              <a:rPr lang="ru-RU" sz="4800" dirty="0" err="1" smtClean="0"/>
              <a:t>микрогруппы</a:t>
            </a:r>
            <a:r>
              <a:rPr lang="ru-RU" sz="4800" dirty="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94124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980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nsoz.ru/wp-content/uploads/2021/02/posledstviya-bulli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8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25922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Статья 17.1 КоАП Республики Беларусь «Мелкое хулиганство»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95736" y="2924944"/>
            <a:ext cx="5637010" cy="28657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«Оскорбительно приставание к гражданам и другие умышленные действия, нарушающие общественный порядок, деятельность организаций или спокойствие граждан и выражающее в явном неуважении к обществу, - влекут наложение штрафа в размере от двух до тридцати базовых величин или административный арест»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163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1584176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842621" cy="20162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Что определяет нашу жизнь: поступки или их последствия?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60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303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gas-kvas.com/uploads/posts/2023-01/1674044063_gas-kvas-com-p-risunki-na-temu-bulling-v-shkol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"/>
            <a:ext cx="8820472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3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762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Обсуждение в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микрогруппах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«Укажи причину»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632848" cy="22818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 какой причине подросток может совершить противоправное действие?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96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33400"/>
            <a:ext cx="8004724" cy="1095400"/>
          </a:xfrm>
        </p:spPr>
        <p:txBody>
          <a:bodyPr/>
          <a:lstStyle/>
          <a:p>
            <a:r>
              <a:rPr lang="ru-RU" dirty="0" smtClean="0"/>
              <a:t>Причины подростковой преступности: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7281596" cy="460851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Незнание закона;</a:t>
            </a:r>
          </a:p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Уверенность в безнаказанности;</a:t>
            </a:r>
          </a:p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Безделье, желание повеселиться;</a:t>
            </a:r>
          </a:p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Желание выделиться среди сверстников;</a:t>
            </a:r>
          </a:p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Неблагополучная ситуация;</a:t>
            </a:r>
          </a:p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Давление со стороны друзей;</a:t>
            </a:r>
          </a:p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Действие алкоголя и наркотиков </a:t>
            </a:r>
          </a:p>
          <a:p>
            <a:pPr marL="457200" indent="-457200" algn="l">
              <a:buAutoNum type="arabicPeriod"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800199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Анализ конкретной ситуации «Одноклассницы»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776864" cy="3960439"/>
          </a:xfrm>
        </p:spPr>
        <p:txBody>
          <a:bodyPr>
            <a:noAutofit/>
          </a:bodyPr>
          <a:lstStyle/>
          <a:p>
            <a:pPr indent="457200" algn="just"/>
            <a:r>
              <a:rPr lang="ru-RU" sz="2400" b="1" dirty="0" smtClean="0">
                <a:solidFill>
                  <a:schemeClr val="tx1"/>
                </a:solidFill>
              </a:rPr>
              <a:t>Одноклассницы Лена и Катя однажды поссорились, помириться им не удалось. Лена стала насмехаться над Катей. Некоторые подростки последовали ее примеру. На переменах девочка стояла в стороне от всех, никто из одноклассников с ней не общался.</a:t>
            </a:r>
          </a:p>
          <a:p>
            <a:pPr indent="457200" algn="just"/>
            <a:r>
              <a:rPr lang="ru-RU" sz="2400" b="1" dirty="0" smtClean="0">
                <a:solidFill>
                  <a:schemeClr val="tx1"/>
                </a:solidFill>
              </a:rPr>
              <a:t>Однажды перед началом урока мальчики сбросили с Катиной парты ее вещи. Катя стала собирать их с пола, по ее щекам текли слёзы. Она думала о том, что больше не хочет учиться в этой школе.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7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412776"/>
            <a:ext cx="7848872" cy="30243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>
                <a:solidFill>
                  <a:srgbClr val="0070C0"/>
                </a:solidFill>
                <a:latin typeface="Bahnschrift" pitchFamily="34" charset="0"/>
              </a:rPr>
              <a:t>С</a:t>
            </a:r>
            <a:r>
              <a:rPr lang="ru-RU" sz="4000" dirty="0" smtClean="0">
                <a:solidFill>
                  <a:srgbClr val="0070C0"/>
                </a:solidFill>
                <a:latin typeface="Bahnschrift" pitchFamily="34" charset="0"/>
              </a:rPr>
              <a:t>лучалось ли вам быть в подобной ситуации? Или вашим друзьям? Что вы почувствовали? Что может чувствовать Катя, какие мысли о себе могут приходить ей в голову?</a:t>
            </a:r>
            <a:endParaRPr lang="ru-RU" sz="4000" dirty="0">
              <a:solidFill>
                <a:srgbClr val="0070C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72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9" y="404664"/>
            <a:ext cx="7704856" cy="452079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Назовите действующих лиц и всех тех, кто имеет или будет иметь отношение к ситуации, т.е. тех, кого она затронет.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11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7535391" cy="3096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вы посоветуете сделать Кате, к кому она могла бы обратиться?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318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322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Осторожно: буллинг!</vt:lpstr>
      <vt:lpstr>Слайд 2</vt:lpstr>
      <vt:lpstr>Слайд 3</vt:lpstr>
      <vt:lpstr>Обсуждение в микрогруппах «Укажи причину»</vt:lpstr>
      <vt:lpstr>Причины подростковой преступности:</vt:lpstr>
      <vt:lpstr>Анализ конкретной ситуации «Одноклассницы»</vt:lpstr>
      <vt:lpstr>Случалось ли вам быть в подобной ситуации? Или вашим друзьям? Что вы почувствовали? Что может чувствовать Катя, какие мысли о себе могут приходить ей в голову?</vt:lpstr>
      <vt:lpstr>Назовите действующих лиц и всех тех, кто имеет или будет иметь отношение к ситуации, т.е. тех, кого она затронет.</vt:lpstr>
      <vt:lpstr>Что вы посоветуете сделать Кате, к кому она могла бы обратиться?</vt:lpstr>
      <vt:lpstr>Что должны сделать Катины родители, классный руководитель, педагог социальный, педагог-психолог, директор школы в данной ситуации?</vt:lpstr>
      <vt:lpstr>Кого еще можно попросить помочь в данной ситуации? Можно ли обраться в органы милиции?</vt:lpstr>
      <vt:lpstr>Что будет, если в ситуацию не вмешаться? Сделайте прогноз последствий для каждого участника микрогруппы </vt:lpstr>
      <vt:lpstr>Слайд 13</vt:lpstr>
      <vt:lpstr>Слайд 14</vt:lpstr>
      <vt:lpstr>Статья 17.1 КоАП Республики Беларусь «Мелкое хулиганство»</vt:lpstr>
      <vt:lpstr>Рефлексия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Осторожно: буллиг!</dc:title>
  <dc:creator>Admin</dc:creator>
  <cp:lastModifiedBy>Пользователь</cp:lastModifiedBy>
  <cp:revision>8</cp:revision>
  <dcterms:created xsi:type="dcterms:W3CDTF">2024-01-22T13:23:27Z</dcterms:created>
  <dcterms:modified xsi:type="dcterms:W3CDTF">2024-01-22T19:09:00Z</dcterms:modified>
</cp:coreProperties>
</file>